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4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8B0F2A-A049-3D9F-46C6-B656BD037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B396084-5B44-0FEA-FEAB-6D6FC1A27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ACB73E2-26BC-2B09-CFD2-817F68221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87314A7-F1E5-0405-2FA0-EF35B38D7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1C87B5E-BBF1-5DA6-31E0-D53D5596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651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B9B145-C5A7-13C7-59BD-1C4BD6E7C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97CBFEBD-AA7A-7D70-74B6-DABCB5F12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4B9E384-4A81-70F8-A0EB-3CE4727DD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D424CAD-8975-CE3D-882B-51AF221EF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0962CF5-FB8B-4781-38C6-66F1D8AAB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13938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0DAE1CAE-B717-D128-48CF-86B5716601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D614A977-989E-F1BC-9114-0E5BD9A69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2B8E2D0-ABC2-2F4E-7B30-31A2089CB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68954FC-5CD5-957F-8C0B-0360C3C9C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71AB7E8-34AA-2BB0-D87C-378A87E10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706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07A838-0E7A-44C5-C31B-A4F2C9160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0FF8FF5-AA52-D842-4129-65ADC6F1A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EA638F8-715E-C24F-DE0E-4818C6C02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48824D6-2D4E-96E6-5E1E-8F7649494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4C57A9-31C8-E7E1-4781-6E42050D7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7324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E633A4-2171-1CDE-3947-B05F10A3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296F717-EE32-ED9C-2612-36E7BFE6F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056DD01-E765-49FF-2183-A3E4A2AEF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A5E987E-FEED-BBAD-1024-BDF2C8830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EE3E2FC-F286-54E2-7AA5-2A4112073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481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7A16B5-8B52-CB87-D7C2-35AAFFDCB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341B7D1-975B-27FD-60AA-A46C4C117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D188A4B4-304D-8BCA-93E5-4BC09951B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CDC108AB-C1CE-F0F4-3BF2-92579C667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9E78795-44BC-98F4-3D2D-C10B00312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6939FAB9-E8D4-098D-2215-9B88B62C1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299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290DF5-D644-6A26-38BB-4E3B231E9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AA0153B-CEF4-4A70-F21F-6C474FDA6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D4300A8-257A-250B-0267-B1134D083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64BABD9-408F-DCD7-7779-258A64E7B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0763173-C7E7-3C4D-F1B2-9DD3BA3BC9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6E303D03-2E7B-327A-7BFA-9941BE15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07E781A6-BC7B-BCD0-FF24-3F5C7B764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DA0BA970-436A-38CB-176D-82C887F2A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2207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AFB3B0-E096-35E7-2EAD-D6FDB8D2C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0F380F6C-90CB-1328-E3AC-BA2DC40A5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A9874402-10B9-FB8E-1433-BA146F3DF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C1B0E9D-91BC-B871-62A0-C88C75F7E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593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4A5F5353-07C6-D5AA-5987-69BA7B9A3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57BC62C6-A190-7711-0ABC-EA46C17B7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F5C8E53D-9517-6F26-FFF6-F1C9D7F9A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812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C0DB21-D062-DA70-E919-37329D846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D59A03C-7EB9-F9CF-CBF7-DF5338A25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4223ADF-9A35-0F06-82EC-A52A4B7A4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723A804D-0BC5-A073-6687-815BEA593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D2C333B-C3FC-AA83-0FDB-C1E7D1079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6E11C91-DD45-BBFC-FEDD-058209B84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030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719FCD-1520-27C4-9D4D-020A693BF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791765E9-FF81-BF58-A1A1-5B311449FE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9800553-CC70-7C7A-9390-8F7C47A06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722950C-D43B-9766-05D4-DD03ACDE9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B16401E-64CA-1020-63FD-1F1C2D724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0FB12031-6B30-6B1D-51F7-84F9E0D69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781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C17DAE5F-10BF-E412-7200-E096DB2C0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13268EF-B8A6-40A1-065D-C36A02EEE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0FE66D3-86E5-9B38-69D8-12D420993F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7A9B9-9BF7-40C0-ACE0-8CDAFC6D6D84}" type="datetimeFigureOut">
              <a:rPr lang="sk-SK" smtClean="0"/>
              <a:t>4. 3. 2026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A15F845-AD3F-85D6-3070-D2D2149F4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59FA839-A750-1052-7C61-F0740DFAB4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7B4F36-F988-4BF0-8AB6-AC8EC685E9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94011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6BD12A-32A9-E984-80B0-257E72126D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Ohmov Zákon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0FC33C-2405-2D81-33AD-D192E607B2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/>
              <a:t>S.Dugovič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9376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18B6CF-8735-40AC-A38C-C591480B1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Ohmov Zákon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8FCB20-42D2-6F47-5607-B02580647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Napätie (U)</a:t>
            </a:r>
          </a:p>
          <a:p>
            <a:r>
              <a:rPr lang="sk-SK" dirty="0"/>
              <a:t>Prúdom (I)</a:t>
            </a:r>
          </a:p>
          <a:p>
            <a:r>
              <a:rPr lang="sk-SK" dirty="0"/>
              <a:t>Odpor (R)</a:t>
            </a:r>
          </a:p>
          <a:p>
            <a:pPr marL="0" indent="0">
              <a:buNone/>
            </a:pPr>
            <a:r>
              <a:rPr lang="sk-SK" dirty="0"/>
              <a:t>U=</a:t>
            </a:r>
            <a:r>
              <a:rPr lang="sk-SK" dirty="0" err="1"/>
              <a:t>IxR</a:t>
            </a:r>
            <a:br>
              <a:rPr lang="sk-SK" dirty="0"/>
            </a:br>
            <a:r>
              <a:rPr lang="sk-SK" dirty="0"/>
              <a:t>I=U/R</a:t>
            </a:r>
          </a:p>
          <a:p>
            <a:pPr marL="0" indent="0">
              <a:buNone/>
            </a:pPr>
            <a:r>
              <a:rPr lang="sk-SK" dirty="0"/>
              <a:t>R=U/I</a:t>
            </a:r>
          </a:p>
          <a:p>
            <a:pPr marL="0" indent="0">
              <a:buNone/>
            </a:pPr>
            <a:r>
              <a:rPr lang="sk-SK" dirty="0" err="1"/>
              <a:t>Priklad</a:t>
            </a:r>
            <a:r>
              <a:rPr lang="sk-SK" dirty="0"/>
              <a:t>- I=U/R, 12/4=3 A</a:t>
            </a:r>
          </a:p>
        </p:txBody>
      </p:sp>
    </p:spTree>
    <p:extLst>
      <p:ext uri="{BB962C8B-B14F-4D97-AF65-F5344CB8AC3E}">
        <p14:creationId xmlns:p14="http://schemas.microsoft.com/office/powerpoint/2010/main" val="2155280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Freeform: Shape 2056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F7DB336-C498-94D7-05FF-FBFFAA2E4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sk-SK" dirty="0"/>
              <a:t>Značenie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6F2CC5-DA88-BB50-F73C-72A92C70D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8362"/>
            <a:ext cx="4958966" cy="3917773"/>
          </a:xfrm>
        </p:spPr>
        <p:txBody>
          <a:bodyPr>
            <a:normAutofit/>
          </a:bodyPr>
          <a:lstStyle/>
          <a:p>
            <a:r>
              <a:rPr lang="sk-SK" sz="2000"/>
              <a:t>Napätie - volt (v)</a:t>
            </a:r>
          </a:p>
          <a:p>
            <a:r>
              <a:rPr lang="sk-SK" sz="2000"/>
              <a:t>Prúd – ampér (A)</a:t>
            </a:r>
          </a:p>
          <a:p>
            <a:r>
              <a:rPr lang="sk-SK" sz="2000"/>
              <a:t>Odpor – omh (</a:t>
            </a:r>
            <a:r>
              <a:rPr lang="el-GR" sz="2000"/>
              <a:t>Ω</a:t>
            </a:r>
            <a:r>
              <a:rPr lang="sk-SK" sz="2000"/>
              <a:t>)</a:t>
            </a:r>
          </a:p>
          <a:p>
            <a:endParaRPr lang="sk-SK" sz="2000"/>
          </a:p>
        </p:txBody>
      </p:sp>
      <p:pic>
        <p:nvPicPr>
          <p:cNvPr id="2050" name="Picture 2" descr="Ohmov zákon">
            <a:extLst>
              <a:ext uri="{FF2B5EF4-FFF2-40B4-BE49-F238E27FC236}">
                <a16:creationId xmlns:a16="http://schemas.microsoft.com/office/drawing/2014/main" id="{435F3DB4-AA5B-D774-7C9A-38D0E77F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9367" y="3146064"/>
            <a:ext cx="4788505" cy="183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Freeform: Shape 2058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12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6" name="Rectangle 103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7" name="Freeform: Shape 104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D3868AE-7A8B-6189-46CB-89DA46367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sk-SK"/>
              <a:t>Ako to funguje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3DFE4A96-B464-2778-110C-425F03F90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8362"/>
            <a:ext cx="4958966" cy="3917773"/>
          </a:xfrm>
        </p:spPr>
        <p:txBody>
          <a:bodyPr>
            <a:normAutofit/>
          </a:bodyPr>
          <a:lstStyle/>
          <a:p>
            <a:r>
              <a:rPr lang="sk-SK" sz="2000" dirty="0"/>
              <a:t>U-Napätie „tlačí“ elektróny, aby sa pohybovali (Tlak vody)</a:t>
            </a:r>
          </a:p>
          <a:p>
            <a:r>
              <a:rPr lang="sk-SK" sz="2000" dirty="0"/>
              <a:t>I-Prúd je samotný pohyb elektrónov v vodiči(</a:t>
            </a:r>
            <a:r>
              <a:rPr lang="sk-SK" sz="2000" dirty="0" err="1"/>
              <a:t>množštvo</a:t>
            </a:r>
            <a:r>
              <a:rPr lang="sk-SK" sz="2000" dirty="0"/>
              <a:t> vody)</a:t>
            </a:r>
          </a:p>
          <a:p>
            <a:r>
              <a:rPr lang="sk-SK" sz="2000" dirty="0"/>
              <a:t>R-Odpor brzdí prúd (</a:t>
            </a:r>
            <a:r>
              <a:rPr lang="sk-SK" sz="2000" dirty="0" err="1"/>
              <a:t>velkost</a:t>
            </a:r>
            <a:r>
              <a:rPr lang="sk-SK" sz="2000"/>
              <a:t> hadice)</a:t>
            </a:r>
            <a:endParaRPr lang="sk-SK" sz="2000" dirty="0"/>
          </a:p>
        </p:txBody>
      </p:sp>
      <p:pic>
        <p:nvPicPr>
          <p:cNvPr id="1028" name="Picture 4" descr="Ohmov zákon">
            <a:extLst>
              <a:ext uri="{FF2B5EF4-FFF2-40B4-BE49-F238E27FC236}">
                <a16:creationId xmlns:a16="http://schemas.microsoft.com/office/drawing/2014/main" id="{BDB2123A-904B-9FC8-6B21-B267409FE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04498" y="2184914"/>
            <a:ext cx="4618242" cy="3755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8" name="Freeform: Shape 104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2750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95</Words>
  <Application>Microsoft Office PowerPoint</Application>
  <PresentationFormat>Širokouhlá</PresentationFormat>
  <Paragraphs>17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Motív Office</vt:lpstr>
      <vt:lpstr>Ohmov Zákon</vt:lpstr>
      <vt:lpstr>Ohmov Zákon</vt:lpstr>
      <vt:lpstr>Značenie</vt:lpstr>
      <vt:lpstr>Ako to funguje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 Dugovič</dc:creator>
  <cp:lastModifiedBy>Simon Dugovič</cp:lastModifiedBy>
  <cp:revision>1</cp:revision>
  <dcterms:created xsi:type="dcterms:W3CDTF">2026-03-04T17:42:10Z</dcterms:created>
  <dcterms:modified xsi:type="dcterms:W3CDTF">2026-03-04T18:32:57Z</dcterms:modified>
</cp:coreProperties>
</file>